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56" r:id="rId5"/>
  </p:sldIdLst>
  <p:sldSz cx="42479913" cy="30240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AD59"/>
    <a:srgbClr val="135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44291E-D577-465B-8FA2-7FD3581688FE}" v="71" dt="2022-10-31T20:48:26.0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24" d="100"/>
          <a:sy n="24" d="100"/>
        </p:scale>
        <p:origin x="10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áudio Mafra" userId="6612a35a-da02-40e8-b957-b80e82b87cd7" providerId="ADAL" clId="{BC44291E-D577-465B-8FA2-7FD3581688FE}"/>
    <pc:docChg chg="undo redo custSel modSld modMainMaster">
      <pc:chgData name="Cláudio Mafra" userId="6612a35a-da02-40e8-b957-b80e82b87cd7" providerId="ADAL" clId="{BC44291E-D577-465B-8FA2-7FD3581688FE}" dt="2022-10-31T20:51:39.178" v="562" actId="20577"/>
      <pc:docMkLst>
        <pc:docMk/>
      </pc:docMkLst>
      <pc:sldChg chg="addSp delSp modSp mod">
        <pc:chgData name="Cláudio Mafra" userId="6612a35a-da02-40e8-b957-b80e82b87cd7" providerId="ADAL" clId="{BC44291E-D577-465B-8FA2-7FD3581688FE}" dt="2022-10-31T20:51:39.178" v="562" actId="20577"/>
        <pc:sldMkLst>
          <pc:docMk/>
          <pc:sldMk cId="3062628552" sldId="256"/>
        </pc:sldMkLst>
        <pc:spChg chg="mod">
          <ac:chgData name="Cláudio Mafra" userId="6612a35a-da02-40e8-b957-b80e82b87cd7" providerId="ADAL" clId="{BC44291E-D577-465B-8FA2-7FD3581688FE}" dt="2022-10-31T20:24:47.314" v="527" actId="1076"/>
          <ac:spMkLst>
            <pc:docMk/>
            <pc:sldMk cId="3062628552" sldId="256"/>
            <ac:spMk id="9" creationId="{26D544E6-C399-DF80-D196-8F648C7470DC}"/>
          </ac:spMkLst>
        </pc:spChg>
        <pc:spChg chg="add mod">
          <ac:chgData name="Cláudio Mafra" userId="6612a35a-da02-40e8-b957-b80e82b87cd7" providerId="ADAL" clId="{BC44291E-D577-465B-8FA2-7FD3581688FE}" dt="2022-10-31T20:51:39.178" v="562" actId="20577"/>
          <ac:spMkLst>
            <pc:docMk/>
            <pc:sldMk cId="3062628552" sldId="256"/>
            <ac:spMk id="12" creationId="{117977A5-F513-CBD3-ACFA-7A7F11DF9ACB}"/>
          </ac:spMkLst>
        </pc:spChg>
        <pc:spChg chg="add mod">
          <ac:chgData name="Cláudio Mafra" userId="6612a35a-da02-40e8-b957-b80e82b87cd7" providerId="ADAL" clId="{BC44291E-D577-465B-8FA2-7FD3581688FE}" dt="2022-10-31T20:24:44.418" v="525" actId="1076"/>
          <ac:spMkLst>
            <pc:docMk/>
            <pc:sldMk cId="3062628552" sldId="256"/>
            <ac:spMk id="14" creationId="{3F32205A-B904-B052-4221-53D6A134CD01}"/>
          </ac:spMkLst>
        </pc:spChg>
        <pc:spChg chg="add del mod ord">
          <ac:chgData name="Cláudio Mafra" userId="6612a35a-da02-40e8-b957-b80e82b87cd7" providerId="ADAL" clId="{BC44291E-D577-465B-8FA2-7FD3581688FE}" dt="2022-10-31T20:23:52.766" v="488" actId="478"/>
          <ac:spMkLst>
            <pc:docMk/>
            <pc:sldMk cId="3062628552" sldId="256"/>
            <ac:spMk id="15" creationId="{7482FF22-2376-DBA5-9886-5D6B2C9B32C6}"/>
          </ac:spMkLst>
        </pc:spChg>
        <pc:spChg chg="add del mod ord">
          <ac:chgData name="Cláudio Mafra" userId="6612a35a-da02-40e8-b957-b80e82b87cd7" providerId="ADAL" clId="{BC44291E-D577-465B-8FA2-7FD3581688FE}" dt="2022-10-31T20:23:52.076" v="487" actId="478"/>
          <ac:spMkLst>
            <pc:docMk/>
            <pc:sldMk cId="3062628552" sldId="256"/>
            <ac:spMk id="16" creationId="{C0341FBC-53EF-DCD6-F5DE-6F76F17233B2}"/>
          </ac:spMkLst>
        </pc:spChg>
        <pc:spChg chg="add mod">
          <ac:chgData name="Cláudio Mafra" userId="6612a35a-da02-40e8-b957-b80e82b87cd7" providerId="ADAL" clId="{BC44291E-D577-465B-8FA2-7FD3581688FE}" dt="2022-10-31T20:24:49.687" v="528" actId="1076"/>
          <ac:spMkLst>
            <pc:docMk/>
            <pc:sldMk cId="3062628552" sldId="256"/>
            <ac:spMk id="17" creationId="{D5C732DA-950F-63CB-152A-D20DAB10C3FB}"/>
          </ac:spMkLst>
        </pc:spChg>
        <pc:spChg chg="add del mod">
          <ac:chgData name="Cláudio Mafra" userId="6612a35a-da02-40e8-b957-b80e82b87cd7" providerId="ADAL" clId="{BC44291E-D577-465B-8FA2-7FD3581688FE}" dt="2022-10-31T20:21:53.776" v="471" actId="478"/>
          <ac:spMkLst>
            <pc:docMk/>
            <pc:sldMk cId="3062628552" sldId="256"/>
            <ac:spMk id="24" creationId="{A6269F49-8D6D-BE1D-7C0E-499CE2F05D0E}"/>
          </ac:spMkLst>
        </pc:spChg>
        <pc:picChg chg="add mod">
          <ac:chgData name="Cláudio Mafra" userId="6612a35a-da02-40e8-b957-b80e82b87cd7" providerId="ADAL" clId="{BC44291E-D577-465B-8FA2-7FD3581688FE}" dt="2022-10-31T20:48:45.271" v="540" actId="14100"/>
          <ac:picMkLst>
            <pc:docMk/>
            <pc:sldMk cId="3062628552" sldId="256"/>
            <ac:picMk id="3" creationId="{4CE75C1B-52B3-5917-C54B-3D16909BBECF}"/>
          </ac:picMkLst>
        </pc:picChg>
        <pc:picChg chg="add del mod">
          <ac:chgData name="Cláudio Mafra" userId="6612a35a-da02-40e8-b957-b80e82b87cd7" providerId="ADAL" clId="{BC44291E-D577-465B-8FA2-7FD3581688FE}" dt="2022-10-31T20:48:26.071" v="534" actId="478"/>
          <ac:picMkLst>
            <pc:docMk/>
            <pc:sldMk cId="3062628552" sldId="256"/>
            <ac:picMk id="11" creationId="{07B16361-FDD2-A4B9-12D6-3FC6C6658591}"/>
          </ac:picMkLst>
        </pc:picChg>
        <pc:picChg chg="add del mod">
          <ac:chgData name="Cláudio Mafra" userId="6612a35a-da02-40e8-b957-b80e82b87cd7" providerId="ADAL" clId="{BC44291E-D577-465B-8FA2-7FD3581688FE}" dt="2022-10-31T19:58:27.919" v="59"/>
          <ac:picMkLst>
            <pc:docMk/>
            <pc:sldMk cId="3062628552" sldId="256"/>
            <ac:picMk id="13" creationId="{700059AA-B654-E19A-B922-221303A1D7CA}"/>
          </ac:picMkLst>
        </pc:picChg>
        <pc:picChg chg="add del mod">
          <ac:chgData name="Cláudio Mafra" userId="6612a35a-da02-40e8-b957-b80e82b87cd7" providerId="ADAL" clId="{BC44291E-D577-465B-8FA2-7FD3581688FE}" dt="2022-10-31T20:24:20.774" v="519" actId="478"/>
          <ac:picMkLst>
            <pc:docMk/>
            <pc:sldMk cId="3062628552" sldId="256"/>
            <ac:picMk id="26" creationId="{4E0D1B9D-B83B-AC50-4B81-A2FA9D478A5E}"/>
          </ac:picMkLst>
        </pc:picChg>
        <pc:cxnChg chg="add del">
          <ac:chgData name="Cláudio Mafra" userId="6612a35a-da02-40e8-b957-b80e82b87cd7" providerId="ADAL" clId="{BC44291E-D577-465B-8FA2-7FD3581688FE}" dt="2022-10-31T20:06:25.975" v="278" actId="11529"/>
          <ac:cxnSpMkLst>
            <pc:docMk/>
            <pc:sldMk cId="3062628552" sldId="256"/>
            <ac:cxnSpMk id="19" creationId="{14CCFF03-2CC5-0864-6D83-300E38C8CB54}"/>
          </ac:cxnSpMkLst>
        </pc:cxnChg>
        <pc:cxnChg chg="add del mod">
          <ac:chgData name="Cláudio Mafra" userId="6612a35a-da02-40e8-b957-b80e82b87cd7" providerId="ADAL" clId="{BC44291E-D577-465B-8FA2-7FD3581688FE}" dt="2022-10-31T20:08:42.546" v="322" actId="478"/>
          <ac:cxnSpMkLst>
            <pc:docMk/>
            <pc:sldMk cId="3062628552" sldId="256"/>
            <ac:cxnSpMk id="21" creationId="{88CA1EDC-CB23-A08F-BDCB-74D230B9770D}"/>
          </ac:cxnSpMkLst>
        </pc:cxnChg>
        <pc:cxnChg chg="add del">
          <ac:chgData name="Cláudio Mafra" userId="6612a35a-da02-40e8-b957-b80e82b87cd7" providerId="ADAL" clId="{BC44291E-D577-465B-8FA2-7FD3581688FE}" dt="2022-10-31T20:08:38.035" v="321" actId="478"/>
          <ac:cxnSpMkLst>
            <pc:docMk/>
            <pc:sldMk cId="3062628552" sldId="256"/>
            <ac:cxnSpMk id="23" creationId="{BE1A0944-1969-1058-5C27-CCB642CE64DB}"/>
          </ac:cxnSpMkLst>
        </pc:cxnChg>
      </pc:sldChg>
      <pc:sldMasterChg chg="modSp modSldLayout">
        <pc:chgData name="Cláudio Mafra" userId="6612a35a-da02-40e8-b957-b80e82b87cd7" providerId="ADAL" clId="{BC44291E-D577-465B-8FA2-7FD3581688FE}" dt="2022-10-31T20:09:30.858" v="323"/>
        <pc:sldMasterMkLst>
          <pc:docMk/>
          <pc:sldMasterMk cId="1110007146" sldId="2147483672"/>
        </pc:sldMasterMkLst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2" creationId="{00000000-0000-0000-0000-000000000000}"/>
          </ac:spMkLst>
        </pc:spChg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3" creationId="{00000000-0000-0000-0000-000000000000}"/>
          </ac:spMkLst>
        </pc:spChg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4" creationId="{00000000-0000-0000-0000-000000000000}"/>
          </ac:spMkLst>
        </pc:spChg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5" creationId="{00000000-0000-0000-0000-000000000000}"/>
          </ac:spMkLst>
        </pc:spChg>
        <pc:spChg chg="mod">
          <ac:chgData name="Cláudio Mafra" userId="6612a35a-da02-40e8-b957-b80e82b87cd7" providerId="ADAL" clId="{BC44291E-D577-465B-8FA2-7FD3581688FE}" dt="2022-10-31T20:09:30.858" v="323"/>
          <ac:spMkLst>
            <pc:docMk/>
            <pc:sldMasterMk cId="1110007146" sldId="2147483672"/>
            <ac:spMk id="6" creationId="{00000000-0000-0000-0000-000000000000}"/>
          </ac:spMkLst>
        </pc:sp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1889175788" sldId="2147483673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889175788" sldId="2147483673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889175788" sldId="2147483673"/>
              <ac:spMk id="3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3647295513" sldId="2147483675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3647295513" sldId="2147483675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3647295513" sldId="2147483675"/>
              <ac:spMk id="3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2982967405" sldId="2147483676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982967405" sldId="2147483676"/>
              <ac:spMk id="3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982967405" sldId="2147483676"/>
              <ac:spMk id="4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222952586" sldId="2147483677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3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4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5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22952586" sldId="2147483677"/>
              <ac:spMk id="6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1608269837" sldId="2147483680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608269837" sldId="2147483680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608269837" sldId="2147483680"/>
              <ac:spMk id="3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1608269837" sldId="2147483680"/>
              <ac:spMk id="4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215542518" sldId="2147483681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15542518" sldId="2147483681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15542518" sldId="2147483681"/>
              <ac:spMk id="3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215542518" sldId="2147483681"/>
              <ac:spMk id="4" creationId="{00000000-0000-0000-0000-000000000000}"/>
            </ac:spMkLst>
          </pc:spChg>
        </pc:sldLayoutChg>
        <pc:sldLayoutChg chg="modSp">
          <pc:chgData name="Cláudio Mafra" userId="6612a35a-da02-40e8-b957-b80e82b87cd7" providerId="ADAL" clId="{BC44291E-D577-465B-8FA2-7FD3581688FE}" dt="2022-10-31T20:09:30.858" v="323"/>
          <pc:sldLayoutMkLst>
            <pc:docMk/>
            <pc:sldMasterMk cId="1110007146" sldId="2147483672"/>
            <pc:sldLayoutMk cId="502869250" sldId="2147483683"/>
          </pc:sldLayoutMkLst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502869250" sldId="2147483683"/>
              <ac:spMk id="2" creationId="{00000000-0000-0000-0000-000000000000}"/>
            </ac:spMkLst>
          </pc:spChg>
          <pc:spChg chg="mod">
            <ac:chgData name="Cláudio Mafra" userId="6612a35a-da02-40e8-b957-b80e82b87cd7" providerId="ADAL" clId="{BC44291E-D577-465B-8FA2-7FD3581688FE}" dt="2022-10-31T20:09:30.858" v="323"/>
            <ac:spMkLst>
              <pc:docMk/>
              <pc:sldMasterMk cId="1110007146" sldId="2147483672"/>
              <pc:sldLayoutMk cId="502869250" sldId="2147483683"/>
              <ac:spMk id="3" creationId="{00000000-0000-0000-0000-000000000000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5994" y="4949049"/>
            <a:ext cx="36107926" cy="10528100"/>
          </a:xfrm>
        </p:spPr>
        <p:txBody>
          <a:bodyPr anchor="b"/>
          <a:lstStyle>
            <a:lvl1pPr algn="ctr">
              <a:defRPr sz="2645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09989" y="15883154"/>
            <a:ext cx="31859935" cy="7301067"/>
          </a:xfrm>
        </p:spPr>
        <p:txBody>
          <a:bodyPr/>
          <a:lstStyle>
            <a:lvl1pPr marL="0" indent="0" algn="ctr">
              <a:buNone/>
              <a:defRPr sz="10583"/>
            </a:lvl1pPr>
            <a:lvl2pPr marL="2016023" indent="0" algn="ctr">
              <a:buNone/>
              <a:defRPr sz="8819"/>
            </a:lvl2pPr>
            <a:lvl3pPr marL="4032047" indent="0" algn="ctr">
              <a:buNone/>
              <a:defRPr sz="7937"/>
            </a:lvl3pPr>
            <a:lvl4pPr marL="6048070" indent="0" algn="ctr">
              <a:buNone/>
              <a:defRPr sz="7055"/>
            </a:lvl4pPr>
            <a:lvl5pPr marL="8064094" indent="0" algn="ctr">
              <a:buNone/>
              <a:defRPr sz="7055"/>
            </a:lvl5pPr>
            <a:lvl6pPr marL="10080117" indent="0" algn="ctr">
              <a:buNone/>
              <a:defRPr sz="7055"/>
            </a:lvl6pPr>
            <a:lvl7pPr marL="12096140" indent="0" algn="ctr">
              <a:buNone/>
              <a:defRPr sz="7055"/>
            </a:lvl7pPr>
            <a:lvl8pPr marL="14112164" indent="0" algn="ctr">
              <a:buNone/>
              <a:defRPr sz="7055"/>
            </a:lvl8pPr>
            <a:lvl9pPr marL="16128187" indent="0" algn="ctr">
              <a:buNone/>
              <a:defRPr sz="7055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020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3436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399690" y="1610015"/>
            <a:ext cx="9159731" cy="2562724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0496" y="1610015"/>
            <a:ext cx="26948195" cy="2562724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196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0842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8371" y="7539080"/>
            <a:ext cx="36638925" cy="12579118"/>
          </a:xfrm>
        </p:spPr>
        <p:txBody>
          <a:bodyPr anchor="b"/>
          <a:lstStyle>
            <a:lvl1pPr>
              <a:defRPr sz="2645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98371" y="20237201"/>
            <a:ext cx="36638925" cy="6615061"/>
          </a:xfrm>
        </p:spPr>
        <p:txBody>
          <a:bodyPr/>
          <a:lstStyle>
            <a:lvl1pPr marL="0" indent="0">
              <a:buNone/>
              <a:defRPr sz="10583">
                <a:solidFill>
                  <a:schemeClr val="tx1"/>
                </a:solidFill>
              </a:defRPr>
            </a:lvl1pPr>
            <a:lvl2pPr marL="2016023" indent="0">
              <a:buNone/>
              <a:defRPr sz="8819">
                <a:solidFill>
                  <a:schemeClr val="tx1">
                    <a:tint val="75000"/>
                  </a:schemeClr>
                </a:solidFill>
              </a:defRPr>
            </a:lvl2pPr>
            <a:lvl3pPr marL="4032047" indent="0">
              <a:buNone/>
              <a:defRPr sz="7937">
                <a:solidFill>
                  <a:schemeClr val="tx1">
                    <a:tint val="75000"/>
                  </a:schemeClr>
                </a:solidFill>
              </a:defRPr>
            </a:lvl3pPr>
            <a:lvl4pPr marL="6048070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4pPr>
            <a:lvl5pPr marL="8064094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5pPr>
            <a:lvl6pPr marL="10080117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6pPr>
            <a:lvl7pPr marL="12096140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7pPr>
            <a:lvl8pPr marL="14112164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8pPr>
            <a:lvl9pPr marL="16128187" indent="0">
              <a:buNone/>
              <a:defRPr sz="70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3205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0494" y="8050077"/>
            <a:ext cx="18053963" cy="1918718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05456" y="8050077"/>
            <a:ext cx="18053963" cy="1918718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7522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27" y="1610022"/>
            <a:ext cx="36638925" cy="584505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6031" y="7413073"/>
            <a:ext cx="17970992" cy="3633032"/>
          </a:xfrm>
        </p:spPr>
        <p:txBody>
          <a:bodyPr anchor="b"/>
          <a:lstStyle>
            <a:lvl1pPr marL="0" indent="0">
              <a:buNone/>
              <a:defRPr sz="10583" b="1"/>
            </a:lvl1pPr>
            <a:lvl2pPr marL="2016023" indent="0">
              <a:buNone/>
              <a:defRPr sz="8819" b="1"/>
            </a:lvl2pPr>
            <a:lvl3pPr marL="4032047" indent="0">
              <a:buNone/>
              <a:defRPr sz="7937" b="1"/>
            </a:lvl3pPr>
            <a:lvl4pPr marL="6048070" indent="0">
              <a:buNone/>
              <a:defRPr sz="7055" b="1"/>
            </a:lvl4pPr>
            <a:lvl5pPr marL="8064094" indent="0">
              <a:buNone/>
              <a:defRPr sz="7055" b="1"/>
            </a:lvl5pPr>
            <a:lvl6pPr marL="10080117" indent="0">
              <a:buNone/>
              <a:defRPr sz="7055" b="1"/>
            </a:lvl6pPr>
            <a:lvl7pPr marL="12096140" indent="0">
              <a:buNone/>
              <a:defRPr sz="7055" b="1"/>
            </a:lvl7pPr>
            <a:lvl8pPr marL="14112164" indent="0">
              <a:buNone/>
              <a:defRPr sz="7055" b="1"/>
            </a:lvl8pPr>
            <a:lvl9pPr marL="16128187" indent="0">
              <a:buNone/>
              <a:defRPr sz="7055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26031" y="11046105"/>
            <a:ext cx="17970992" cy="1624715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505458" y="7413073"/>
            <a:ext cx="18059496" cy="3633032"/>
          </a:xfrm>
        </p:spPr>
        <p:txBody>
          <a:bodyPr anchor="b"/>
          <a:lstStyle>
            <a:lvl1pPr marL="0" indent="0">
              <a:buNone/>
              <a:defRPr sz="10583" b="1"/>
            </a:lvl1pPr>
            <a:lvl2pPr marL="2016023" indent="0">
              <a:buNone/>
              <a:defRPr sz="8819" b="1"/>
            </a:lvl2pPr>
            <a:lvl3pPr marL="4032047" indent="0">
              <a:buNone/>
              <a:defRPr sz="7937" b="1"/>
            </a:lvl3pPr>
            <a:lvl4pPr marL="6048070" indent="0">
              <a:buNone/>
              <a:defRPr sz="7055" b="1"/>
            </a:lvl4pPr>
            <a:lvl5pPr marL="8064094" indent="0">
              <a:buNone/>
              <a:defRPr sz="7055" b="1"/>
            </a:lvl5pPr>
            <a:lvl6pPr marL="10080117" indent="0">
              <a:buNone/>
              <a:defRPr sz="7055" b="1"/>
            </a:lvl6pPr>
            <a:lvl7pPr marL="12096140" indent="0">
              <a:buNone/>
              <a:defRPr sz="7055" b="1"/>
            </a:lvl7pPr>
            <a:lvl8pPr marL="14112164" indent="0">
              <a:buNone/>
              <a:defRPr sz="7055" b="1"/>
            </a:lvl8pPr>
            <a:lvl9pPr marL="16128187" indent="0">
              <a:buNone/>
              <a:defRPr sz="7055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505458" y="11046105"/>
            <a:ext cx="18059496" cy="1624715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81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769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591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27" y="2016019"/>
            <a:ext cx="13700878" cy="7056067"/>
          </a:xfrm>
        </p:spPr>
        <p:txBody>
          <a:bodyPr anchor="b"/>
          <a:lstStyle>
            <a:lvl1pPr>
              <a:defRPr sz="1411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59496" y="4354048"/>
            <a:ext cx="21505456" cy="21490205"/>
          </a:xfrm>
        </p:spPr>
        <p:txBody>
          <a:bodyPr/>
          <a:lstStyle>
            <a:lvl1pPr>
              <a:defRPr sz="14110"/>
            </a:lvl1pPr>
            <a:lvl2pPr>
              <a:defRPr sz="12347"/>
            </a:lvl2pPr>
            <a:lvl3pPr>
              <a:defRPr sz="10583"/>
            </a:lvl3pPr>
            <a:lvl4pPr>
              <a:defRPr sz="8819"/>
            </a:lvl4pPr>
            <a:lvl5pPr>
              <a:defRPr sz="8819"/>
            </a:lvl5pPr>
            <a:lvl6pPr>
              <a:defRPr sz="8819"/>
            </a:lvl6pPr>
            <a:lvl7pPr>
              <a:defRPr sz="8819"/>
            </a:lvl7pPr>
            <a:lvl8pPr>
              <a:defRPr sz="8819"/>
            </a:lvl8pPr>
            <a:lvl9pPr>
              <a:defRPr sz="8819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26027" y="9072087"/>
            <a:ext cx="13700878" cy="16807162"/>
          </a:xfrm>
        </p:spPr>
        <p:txBody>
          <a:bodyPr/>
          <a:lstStyle>
            <a:lvl1pPr marL="0" indent="0">
              <a:buNone/>
              <a:defRPr sz="7055"/>
            </a:lvl1pPr>
            <a:lvl2pPr marL="2016023" indent="0">
              <a:buNone/>
              <a:defRPr sz="6173"/>
            </a:lvl2pPr>
            <a:lvl3pPr marL="4032047" indent="0">
              <a:buNone/>
              <a:defRPr sz="5291"/>
            </a:lvl3pPr>
            <a:lvl4pPr marL="6048070" indent="0">
              <a:buNone/>
              <a:defRPr sz="4410"/>
            </a:lvl4pPr>
            <a:lvl5pPr marL="8064094" indent="0">
              <a:buNone/>
              <a:defRPr sz="4410"/>
            </a:lvl5pPr>
            <a:lvl6pPr marL="10080117" indent="0">
              <a:buNone/>
              <a:defRPr sz="4410"/>
            </a:lvl6pPr>
            <a:lvl7pPr marL="12096140" indent="0">
              <a:buNone/>
              <a:defRPr sz="4410"/>
            </a:lvl7pPr>
            <a:lvl8pPr marL="14112164" indent="0">
              <a:buNone/>
              <a:defRPr sz="4410"/>
            </a:lvl8pPr>
            <a:lvl9pPr marL="16128187" indent="0">
              <a:buNone/>
              <a:defRPr sz="441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272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6027" y="2016019"/>
            <a:ext cx="13700878" cy="7056067"/>
          </a:xfrm>
        </p:spPr>
        <p:txBody>
          <a:bodyPr anchor="b"/>
          <a:lstStyle>
            <a:lvl1pPr>
              <a:defRPr sz="1411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059496" y="4354048"/>
            <a:ext cx="21505456" cy="21490205"/>
          </a:xfrm>
        </p:spPr>
        <p:txBody>
          <a:bodyPr anchor="t"/>
          <a:lstStyle>
            <a:lvl1pPr marL="0" indent="0">
              <a:buNone/>
              <a:defRPr sz="14110"/>
            </a:lvl1pPr>
            <a:lvl2pPr marL="2016023" indent="0">
              <a:buNone/>
              <a:defRPr sz="12347"/>
            </a:lvl2pPr>
            <a:lvl3pPr marL="4032047" indent="0">
              <a:buNone/>
              <a:defRPr sz="10583"/>
            </a:lvl3pPr>
            <a:lvl4pPr marL="6048070" indent="0">
              <a:buNone/>
              <a:defRPr sz="8819"/>
            </a:lvl4pPr>
            <a:lvl5pPr marL="8064094" indent="0">
              <a:buNone/>
              <a:defRPr sz="8819"/>
            </a:lvl5pPr>
            <a:lvl6pPr marL="10080117" indent="0">
              <a:buNone/>
              <a:defRPr sz="8819"/>
            </a:lvl6pPr>
            <a:lvl7pPr marL="12096140" indent="0">
              <a:buNone/>
              <a:defRPr sz="8819"/>
            </a:lvl7pPr>
            <a:lvl8pPr marL="14112164" indent="0">
              <a:buNone/>
              <a:defRPr sz="8819"/>
            </a:lvl8pPr>
            <a:lvl9pPr marL="16128187" indent="0">
              <a:buNone/>
              <a:defRPr sz="8819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26027" y="9072087"/>
            <a:ext cx="13700878" cy="16807162"/>
          </a:xfrm>
        </p:spPr>
        <p:txBody>
          <a:bodyPr/>
          <a:lstStyle>
            <a:lvl1pPr marL="0" indent="0">
              <a:buNone/>
              <a:defRPr sz="7055"/>
            </a:lvl1pPr>
            <a:lvl2pPr marL="2016023" indent="0">
              <a:buNone/>
              <a:defRPr sz="6173"/>
            </a:lvl2pPr>
            <a:lvl3pPr marL="4032047" indent="0">
              <a:buNone/>
              <a:defRPr sz="5291"/>
            </a:lvl3pPr>
            <a:lvl4pPr marL="6048070" indent="0">
              <a:buNone/>
              <a:defRPr sz="4410"/>
            </a:lvl4pPr>
            <a:lvl5pPr marL="8064094" indent="0">
              <a:buNone/>
              <a:defRPr sz="4410"/>
            </a:lvl5pPr>
            <a:lvl6pPr marL="10080117" indent="0">
              <a:buNone/>
              <a:defRPr sz="4410"/>
            </a:lvl6pPr>
            <a:lvl7pPr marL="12096140" indent="0">
              <a:buNone/>
              <a:defRPr sz="4410"/>
            </a:lvl7pPr>
            <a:lvl8pPr marL="14112164" indent="0">
              <a:buNone/>
              <a:defRPr sz="4410"/>
            </a:lvl8pPr>
            <a:lvl9pPr marL="16128187" indent="0">
              <a:buNone/>
              <a:defRPr sz="441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7486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20494" y="1610022"/>
            <a:ext cx="36638925" cy="5845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494" y="8050077"/>
            <a:ext cx="36638925" cy="19187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20494" y="28028274"/>
            <a:ext cx="9557980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D8229-32F5-4C7A-BC99-C19C3DA8C59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71471" y="28028274"/>
            <a:ext cx="14336971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001439" y="28028274"/>
            <a:ext cx="9557980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DAC41-F97C-41EB-9823-3B8E1AA3A57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8618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032047" rtl="0" eaLnBrk="1" latinLnBrk="0" hangingPunct="1">
        <a:lnSpc>
          <a:spcPct val="90000"/>
        </a:lnSpc>
        <a:spcBef>
          <a:spcPct val="0"/>
        </a:spcBef>
        <a:buNone/>
        <a:defRPr sz="194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8012" indent="-1008012" algn="l" defTabSz="4032047" rtl="0" eaLnBrk="1" latinLnBrk="0" hangingPunct="1">
        <a:lnSpc>
          <a:spcPct val="90000"/>
        </a:lnSpc>
        <a:spcBef>
          <a:spcPts val="4410"/>
        </a:spcBef>
        <a:buFont typeface="Arial" panose="020B0604020202020204" pitchFamily="34" charset="0"/>
        <a:buChar char="•"/>
        <a:defRPr sz="12347" kern="1200">
          <a:solidFill>
            <a:schemeClr val="tx1"/>
          </a:solidFill>
          <a:latin typeface="+mn-lt"/>
          <a:ea typeface="+mn-ea"/>
          <a:cs typeface="+mn-cs"/>
        </a:defRPr>
      </a:lvl1pPr>
      <a:lvl2pPr marL="3024035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10583" kern="1200">
          <a:solidFill>
            <a:schemeClr val="tx1"/>
          </a:solidFill>
          <a:latin typeface="+mn-lt"/>
          <a:ea typeface="+mn-ea"/>
          <a:cs typeface="+mn-cs"/>
        </a:defRPr>
      </a:lvl2pPr>
      <a:lvl3pPr marL="504005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3pPr>
      <a:lvl4pPr marL="7056082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4pPr>
      <a:lvl5pPr marL="9072105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5pPr>
      <a:lvl6pPr marL="1108812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6pPr>
      <a:lvl7pPr marL="13104152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7pPr>
      <a:lvl8pPr marL="15120176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8pPr>
      <a:lvl9pPr marL="1713619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1pPr>
      <a:lvl2pPr marL="2016023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2pPr>
      <a:lvl3pPr marL="403204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3pPr>
      <a:lvl4pPr marL="604807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4pPr>
      <a:lvl5pPr marL="8064094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5pPr>
      <a:lvl6pPr marL="1008011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6pPr>
      <a:lvl7pPr marL="1209614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7pPr>
      <a:lvl8pPr marL="14112164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8pPr>
      <a:lvl9pPr marL="1612818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26D544E6-C399-DF80-D196-8F648C7470DC}"/>
              </a:ext>
            </a:extLst>
          </p:cNvPr>
          <p:cNvSpPr/>
          <p:nvPr/>
        </p:nvSpPr>
        <p:spPr>
          <a:xfrm>
            <a:off x="522512" y="391885"/>
            <a:ext cx="41441916" cy="29391429"/>
          </a:xfrm>
          <a:prstGeom prst="rect">
            <a:avLst/>
          </a:prstGeom>
          <a:solidFill>
            <a:srgbClr val="135B2B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95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17977A5-F513-CBD3-ACFA-7A7F11DF9ACB}"/>
              </a:ext>
            </a:extLst>
          </p:cNvPr>
          <p:cNvSpPr txBox="1"/>
          <p:nvPr/>
        </p:nvSpPr>
        <p:spPr>
          <a:xfrm>
            <a:off x="1417453" y="13643396"/>
            <a:ext cx="19106964" cy="2691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6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OBRA: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</a:rPr>
              <a:t>LICITAÇÃO Nº: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3F32205A-B904-B052-4221-53D6A134CD01}"/>
              </a:ext>
            </a:extLst>
          </p:cNvPr>
          <p:cNvSpPr txBox="1"/>
          <p:nvPr/>
        </p:nvSpPr>
        <p:spPr>
          <a:xfrm>
            <a:off x="1417453" y="19295672"/>
            <a:ext cx="26798317" cy="4076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CONSTRUTORA:</a:t>
            </a:r>
          </a:p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RESPONSÁVEL TÉCNICO:</a:t>
            </a:r>
          </a:p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CREA: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5C732DA-950F-63CB-152A-D20DAB10C3FB}"/>
              </a:ext>
            </a:extLst>
          </p:cNvPr>
          <p:cNvSpPr txBox="1"/>
          <p:nvPr/>
        </p:nvSpPr>
        <p:spPr>
          <a:xfrm>
            <a:off x="1417453" y="25707070"/>
            <a:ext cx="19985788" cy="4076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 DA OBRA:</a:t>
            </a:r>
          </a:p>
          <a:p>
            <a:pPr>
              <a:lnSpc>
                <a:spcPct val="150000"/>
              </a:lnSpc>
            </a:pPr>
            <a:r>
              <a:rPr lang="pt-BR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PRAZO DE EXECUÇÃO:</a:t>
            </a:r>
          </a:p>
          <a:p>
            <a:pPr>
              <a:lnSpc>
                <a:spcPct val="150000"/>
              </a:lnSpc>
            </a:pPr>
            <a:endParaRPr lang="pt-BR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 descr="Texto&#10;&#10;Descrição gerada automaticamente com confiança média">
            <a:extLst>
              <a:ext uri="{FF2B5EF4-FFF2-40B4-BE49-F238E27FC236}">
                <a16:creationId xmlns:a16="http://schemas.microsoft.com/office/drawing/2014/main" id="{4CE75C1B-52B3-5917-C54B-3D16909BB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605" y="1075098"/>
            <a:ext cx="39758702" cy="702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8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406F6BACA15F547B5DC09BEF92785E2" ma:contentTypeVersion="16" ma:contentTypeDescription="Crie um novo documento." ma:contentTypeScope="" ma:versionID="ec80adc43b76940d4063ddb9f47eded3">
  <xsd:schema xmlns:xsd="http://www.w3.org/2001/XMLSchema" xmlns:xs="http://www.w3.org/2001/XMLSchema" xmlns:p="http://schemas.microsoft.com/office/2006/metadata/properties" xmlns:ns2="3c195f8a-0c32-4437-b96e-f78e59c2a7a1" xmlns:ns3="2b19cc07-0779-4963-af36-fff41cee6dd9" targetNamespace="http://schemas.microsoft.com/office/2006/metadata/properties" ma:root="true" ma:fieldsID="bf508a1e2fccb500d912be8997ebaac8" ns2:_="" ns3:_="">
    <xsd:import namespace="3c195f8a-0c32-4437-b96e-f78e59c2a7a1"/>
    <xsd:import namespace="2b19cc07-0779-4963-af36-fff41cee6d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195f8a-0c32-4437-b96e-f78e59c2a7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43250f53-c571-46a8-aa44-414e313236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2" nillable="true" ma:displayName="Status de liberação" ma:internalName="Status_x0020_de_x0020_libera_x00e7__x00e3_o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19cc07-0779-4963-af36-fff41cee6dd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a77b8dc-5a6a-40d7-8609-1b2d3b37c1ee}" ma:internalName="TaxCatchAll" ma:showField="CatchAllData" ma:web="2b19cc07-0779-4963-af36-fff41cee6d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c195f8a-0c32-4437-b96e-f78e59c2a7a1">
      <Terms xmlns="http://schemas.microsoft.com/office/infopath/2007/PartnerControls"/>
    </lcf76f155ced4ddcb4097134ff3c332f>
    <TaxCatchAll xmlns="2b19cc07-0779-4963-af36-fff41cee6dd9" xsi:nil="true"/>
    <_Flow_SignoffStatus xmlns="3c195f8a-0c32-4437-b96e-f78e59c2a7a1" xsi:nil="true"/>
  </documentManagement>
</p:properties>
</file>

<file path=customXml/itemProps1.xml><?xml version="1.0" encoding="utf-8"?>
<ds:datastoreItem xmlns:ds="http://schemas.openxmlformats.org/officeDocument/2006/customXml" ds:itemID="{2027399E-5B74-4817-9445-7F88CAABC6F6}"/>
</file>

<file path=customXml/itemProps2.xml><?xml version="1.0" encoding="utf-8"?>
<ds:datastoreItem xmlns:ds="http://schemas.openxmlformats.org/officeDocument/2006/customXml" ds:itemID="{2FBC4382-BCE5-4DBF-A35C-9D46D17669B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89303F-AE47-454E-9B0E-F4D66FF44C34}">
  <ds:schemaRefs>
    <ds:schemaRef ds:uri="7d4dba2b-e825-4589-b20f-adeb0704cb46"/>
    <ds:schemaRef ds:uri="http://schemas.microsoft.com/office/2006/metadata/properties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ed75b9a3-fbc3-4025-959e-dd36a4fe4a0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20</Words>
  <Application>Microsoft Office PowerPoint</Application>
  <PresentationFormat>Personalizar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Claudio Mafra</dc:creator>
  <cp:lastModifiedBy>Claudio Mafra</cp:lastModifiedBy>
  <cp:revision>1</cp:revision>
  <dcterms:created xsi:type="dcterms:W3CDTF">2022-10-31T19:49:48Z</dcterms:created>
  <dcterms:modified xsi:type="dcterms:W3CDTF">2022-10-31T20:51:42Z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0x0101007406F6BACA15F547B5DC09BEF92785E2</vt:lpwstr>
  </property>
  <property fmtid="{D5CDD505-2E9C-101B-9397-08002B2CF9AE}" pid="3" name="MediaServiceImageTags">
    <vt:lpwstr/>
  </property>
</Properties>
</file>